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6" r:id="rId2"/>
    <p:sldId id="268" r:id="rId3"/>
    <p:sldId id="27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02D"/>
    <a:srgbClr val="50B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58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7D35B-9E36-41AA-A163-E34732442C35}" type="datetimeFigureOut">
              <a:rPr lang="en-US"/>
              <a:t>6/28/2016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003C0-1956-40D2-B876-6FC4B1ED5A5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50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9B11-665F-0F4E-BBDA-245D9B0F8793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D680-517E-2842-B3B2-E4ED04F8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9B11-665F-0F4E-BBDA-245D9B0F8793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D680-517E-2842-B3B2-E4ED04F8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4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9B11-665F-0F4E-BBDA-245D9B0F8793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D680-517E-2842-B3B2-E4ED04F8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5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9B11-665F-0F4E-BBDA-245D9B0F8793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D680-517E-2842-B3B2-E4ED04F8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9B11-665F-0F4E-BBDA-245D9B0F8793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D680-517E-2842-B3B2-E4ED04F8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4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9B11-665F-0F4E-BBDA-245D9B0F8793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D680-517E-2842-B3B2-E4ED04F8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2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9B11-665F-0F4E-BBDA-245D9B0F8793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D680-517E-2842-B3B2-E4ED04F8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7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9B11-665F-0F4E-BBDA-245D9B0F8793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D680-517E-2842-B3B2-E4ED04F8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7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9B11-665F-0F4E-BBDA-245D9B0F8793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D680-517E-2842-B3B2-E4ED04F8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2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9B11-665F-0F4E-BBDA-245D9B0F8793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D680-517E-2842-B3B2-E4ED04F8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7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9B11-665F-0F4E-BBDA-245D9B0F8793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D680-517E-2842-B3B2-E4ED04F8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6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89B11-665F-0F4E-BBDA-245D9B0F8793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FD680-517E-2842-B3B2-E4ED04F8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9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14525"/>
            <a:ext cx="8712200" cy="1654175"/>
          </a:xfrm>
        </p:spPr>
        <p:txBody>
          <a:bodyPr>
            <a:normAutofit fontScale="90000"/>
          </a:bodyPr>
          <a:lstStyle/>
          <a:p>
            <a:r>
              <a:rPr lang="en-US" sz="6000" b="1" baseline="30000" dirty="0">
                <a:cs typeface="Avenir Black"/>
              </a:rPr>
              <a:t>Counting What Counts: Research and Evaluation in Arts-based Medical Education </a:t>
            </a:r>
            <a:br>
              <a:rPr lang="en-US" sz="6000" b="1" baseline="30000" dirty="0">
                <a:cs typeface="Avenir Black"/>
              </a:rPr>
            </a:br>
            <a:r>
              <a:rPr lang="en-US" sz="1800" b="1" dirty="0">
                <a:cs typeface="Avenir Black"/>
              </a:rPr>
              <a:t>June 8, 2016 4:00 PM</a:t>
            </a:r>
            <a:endParaRPr lang="en-US" sz="2400" dirty="0">
              <a:cs typeface="Avenir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331677"/>
            <a:ext cx="8369300" cy="1129323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tx1"/>
                </a:solidFill>
                <a:cs typeface="Avenir Black"/>
              </a:rPr>
              <a:t>Columbia University College of Physicians and Surgeons</a:t>
            </a:r>
          </a:p>
          <a:p>
            <a:r>
              <a:rPr lang="en-US" sz="1800" b="1" dirty="0">
                <a:solidFill>
                  <a:schemeClr val="tx1"/>
                </a:solidFill>
                <a:cs typeface="Avenir Black"/>
              </a:rPr>
              <a:t>Harvard Medical School</a:t>
            </a:r>
          </a:p>
          <a:p>
            <a:r>
              <a:rPr lang="en-US" sz="1800" b="1" dirty="0">
                <a:solidFill>
                  <a:schemeClr val="tx1"/>
                </a:solidFill>
                <a:cs typeface="Avenir Black"/>
              </a:rPr>
              <a:t>Museum of Fine Arts, Houston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20"/>
          <a:stretch/>
        </p:blipFill>
        <p:spPr>
          <a:xfrm>
            <a:off x="0" y="-95739"/>
            <a:ext cx="9300308" cy="12094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920"/>
          <a:stretch/>
        </p:blipFill>
        <p:spPr>
          <a:xfrm>
            <a:off x="0" y="1113692"/>
            <a:ext cx="9300308" cy="5073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1916" t="3782" r="2896" b="6934"/>
          <a:stretch/>
        </p:blipFill>
        <p:spPr>
          <a:xfrm>
            <a:off x="0" y="5651500"/>
            <a:ext cx="9177866" cy="1284654"/>
          </a:xfrm>
          <a:prstGeom prst="rect">
            <a:avLst/>
          </a:prstGeom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841500" y="3688834"/>
            <a:ext cx="543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cs typeface="Avenir Black"/>
              </a:rPr>
              <a:t>Moderator Elizabeth </a:t>
            </a:r>
            <a:r>
              <a:rPr lang="en-US" b="1" dirty="0" err="1">
                <a:cs typeface="Avenir Black"/>
              </a:rPr>
              <a:t>Gaufberg</a:t>
            </a:r>
            <a:r>
              <a:rPr lang="en-US" b="1" dirty="0">
                <a:cs typeface="Avenir Black"/>
              </a:rPr>
              <a:t>, MD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1134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biLevel thresh="75000"/>
          </a:blip>
          <a:srcRect l="1920"/>
          <a:stretch/>
        </p:blipFill>
        <p:spPr>
          <a:xfrm>
            <a:off x="0" y="-95739"/>
            <a:ext cx="9300308" cy="120943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0"/>
            <a:ext cx="9144000" cy="66675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5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biLevel thresh="75000"/>
          </a:blip>
          <a:srcRect l="1920"/>
          <a:stretch/>
        </p:blipFill>
        <p:spPr>
          <a:xfrm>
            <a:off x="0" y="-95739"/>
            <a:ext cx="9300308" cy="120943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0"/>
            <a:ext cx="9144000" cy="66675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80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32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Avenir Black</vt:lpstr>
      <vt:lpstr>Calibri</vt:lpstr>
      <vt:lpstr>Office Theme</vt:lpstr>
      <vt:lpstr>Counting What Counts: Research and Evaluation in Arts-based Medical Education  June 8, 2016 4:00 PM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 of Examination  Art Museum and Medical School Partnerships</dc:title>
  <dc:creator>Mark Smiley</dc:creator>
  <cp:lastModifiedBy>Vincent, Charles</cp:lastModifiedBy>
  <cp:revision>33</cp:revision>
  <dcterms:created xsi:type="dcterms:W3CDTF">2016-05-25T18:39:36Z</dcterms:created>
  <dcterms:modified xsi:type="dcterms:W3CDTF">2016-06-28T14:44:04Z</dcterms:modified>
</cp:coreProperties>
</file>